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64" r:id="rId3"/>
    <p:sldId id="263" r:id="rId4"/>
    <p:sldId id="262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7/13/2022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7/13/2022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7/13/2022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7/13/2022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7/13/2022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7/13/2022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BBBBEF-7BA7-FF98-12F2-0304C01BF418}"/>
              </a:ext>
            </a:extLst>
          </p:cNvPr>
          <p:cNvGrpSpPr/>
          <p:nvPr/>
        </p:nvGrpSpPr>
        <p:grpSpPr>
          <a:xfrm>
            <a:off x="896293" y="1038075"/>
            <a:ext cx="10399414" cy="5795836"/>
            <a:chOff x="0" y="1038075"/>
            <a:chExt cx="10399414" cy="57958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1F061B7-8721-DAA2-D753-674033E6CF86}"/>
                </a:ext>
              </a:extLst>
            </p:cNvPr>
            <p:cNvGrpSpPr/>
            <p:nvPr/>
          </p:nvGrpSpPr>
          <p:grpSpPr>
            <a:xfrm>
              <a:off x="0" y="1448555"/>
              <a:ext cx="5852172" cy="4682003"/>
              <a:chOff x="0" y="1448555"/>
              <a:chExt cx="5852172" cy="46820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156D0BA-055A-BBBB-1FE7-4216D4B52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741429"/>
                <a:ext cx="5852172" cy="4389129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D153642-4396-F899-3ECC-F6A441A29B63}"/>
                      </a:ext>
                    </a:extLst>
                  </p:cNvPr>
                  <p:cNvSpPr txBox="1"/>
                  <p:nvPr/>
                </p:nvSpPr>
                <p:spPr>
                  <a:xfrm>
                    <a:off x="1783533" y="1448555"/>
                    <a:ext cx="28340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/>
                      <a:t>300 nm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</m:oMath>
                    </a14:m>
                    <a:r>
                      <a:rPr lang="en-US" dirty="0"/>
                      <a:t> 700 nm geometry</a:t>
                    </a: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7D153642-4396-F899-3ECC-F6A441A29B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3533" y="1448555"/>
                    <a:ext cx="283404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935" t="-10000" r="-129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67141F-A276-D0C5-D9B4-6EE9AEE9210F}"/>
                </a:ext>
              </a:extLst>
            </p:cNvPr>
            <p:cNvGrpSpPr/>
            <p:nvPr/>
          </p:nvGrpSpPr>
          <p:grpSpPr>
            <a:xfrm>
              <a:off x="6096000" y="1038075"/>
              <a:ext cx="4303414" cy="5795836"/>
              <a:chOff x="5754986" y="-209090"/>
              <a:chExt cx="6096000" cy="821009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F28789D-D4FF-AF40-E751-344746B3C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4986" y="-209090"/>
                <a:ext cx="6096000" cy="45720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9EFAAF3-6DD1-70CC-1039-605B4DABF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4986" y="3429000"/>
                <a:ext cx="6096000" cy="4572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756B5-1D0A-30EE-C63A-199E2FC52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3905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9A5A-5C77-EC93-D5C5-FE43B933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44AADE-234B-CB02-C3AE-9F3FC2EA647E}"/>
              </a:ext>
            </a:extLst>
          </p:cNvPr>
          <p:cNvGrpSpPr/>
          <p:nvPr/>
        </p:nvGrpSpPr>
        <p:grpSpPr>
          <a:xfrm>
            <a:off x="2094747" y="1111361"/>
            <a:ext cx="7554076" cy="5746638"/>
            <a:chOff x="2094747" y="1111361"/>
            <a:chExt cx="7554076" cy="574663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C02FD45-AC43-FA1B-BED1-17B288A0B3FC}"/>
                </a:ext>
              </a:extLst>
            </p:cNvPr>
            <p:cNvGrpSpPr/>
            <p:nvPr/>
          </p:nvGrpSpPr>
          <p:grpSpPr>
            <a:xfrm>
              <a:off x="2094747" y="1111361"/>
              <a:ext cx="7554076" cy="5746638"/>
              <a:chOff x="2094747" y="1111361"/>
              <a:chExt cx="7554076" cy="574663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E62C6F1-E78A-71EC-9514-445B2F52A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93920" y="3944139"/>
                <a:ext cx="3885147" cy="2913860"/>
              </a:xfrm>
              <a:prstGeom prst="rect">
                <a:avLst/>
              </a:prstGeom>
            </p:spPr>
          </p:pic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76A99E8-8705-2CD1-3329-94D4AC070336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 flipH="1" flipV="1">
                <a:off x="3893920" y="3944139"/>
                <a:ext cx="1329181" cy="208227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381F19C-57DB-3495-3954-82B3470B0ACA}"/>
                  </a:ext>
                </a:extLst>
              </p:cNvPr>
              <p:cNvCxnSpPr>
                <a:cxnSpLocks/>
                <a:stCxn id="23" idx="0"/>
              </p:cNvCxnSpPr>
              <p:nvPr/>
            </p:nvCxnSpPr>
            <p:spPr>
              <a:xfrm flipV="1">
                <a:off x="5871786" y="3944139"/>
                <a:ext cx="1293888" cy="208227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ECE6AD2-3AE3-6E44-4246-CAD9F64C312E}"/>
                  </a:ext>
                </a:extLst>
              </p:cNvPr>
              <p:cNvGrpSpPr/>
              <p:nvPr/>
            </p:nvGrpSpPr>
            <p:grpSpPr>
              <a:xfrm>
                <a:off x="2094747" y="1111361"/>
                <a:ext cx="7554076" cy="2832778"/>
                <a:chOff x="414682" y="805693"/>
                <a:chExt cx="11704344" cy="438913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AE9D693-A030-8388-3F70-7D96BCE4D0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14682" y="805694"/>
                  <a:ext cx="5852172" cy="4389129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1085EE19-CA47-D0CB-7E9F-777AA79E1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66854" y="805693"/>
                  <a:ext cx="5852172" cy="4389129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08A48B-0335-2773-1EDB-7F9A906660BB}"/>
                </a:ext>
              </a:extLst>
            </p:cNvPr>
            <p:cNvSpPr/>
            <p:nvPr/>
          </p:nvSpPr>
          <p:spPr>
            <a:xfrm>
              <a:off x="4959801" y="6026411"/>
              <a:ext cx="526599" cy="3299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66A5F76-B2D4-C62E-3EEB-C7BFC384893D}"/>
                </a:ext>
              </a:extLst>
            </p:cNvPr>
            <p:cNvSpPr/>
            <p:nvPr/>
          </p:nvSpPr>
          <p:spPr>
            <a:xfrm>
              <a:off x="5608486" y="6026411"/>
              <a:ext cx="526599" cy="3299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B9DE2D-A382-2C36-7707-C7BF20833EE7}"/>
                  </a:ext>
                </a:extLst>
              </p:cNvPr>
              <p:cNvSpPr txBox="1"/>
              <p:nvPr/>
            </p:nvSpPr>
            <p:spPr>
              <a:xfrm>
                <a:off x="6589336" y="5165889"/>
                <a:ext cx="51941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2D example works fine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3D takes too long, &gt;64 GB Memory and hours of run time (for dispersive materials)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difficult to use this as a design method …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B9DE2D-A382-2C36-7707-C7BF2083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336" y="5165889"/>
                <a:ext cx="5194169" cy="1200329"/>
              </a:xfrm>
              <a:prstGeom prst="rect">
                <a:avLst/>
              </a:prstGeom>
              <a:blipFill>
                <a:blip r:embed="rId7"/>
                <a:stretch>
                  <a:fillRect l="-822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88</TotalTime>
  <Words>105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PowerPoint Presentation</vt:lpstr>
      <vt:lpstr>PowerPoint Presentation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4</cp:revision>
  <dcterms:created xsi:type="dcterms:W3CDTF">2022-06-07T10:08:22Z</dcterms:created>
  <dcterms:modified xsi:type="dcterms:W3CDTF">2022-07-13T18:40:42Z</dcterms:modified>
</cp:coreProperties>
</file>